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Projet SmartPatate</a:t>
            </a:r>
            <a:br>
              <a:rPr lang="fr-FR" b="1" dirty="0"/>
            </a:br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68621" y="3081867"/>
            <a:ext cx="5632801" cy="462844"/>
          </a:xfrm>
        </p:spPr>
        <p:txBody>
          <a:bodyPr>
            <a:normAutofit fontScale="92500"/>
          </a:bodyPr>
          <a:lstStyle/>
          <a:p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CESI EXIA – Groupe B : Marine, Thomas et Kévin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04089" y="3544711"/>
            <a:ext cx="549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Mercredi 16 Novembre</a:t>
            </a:r>
          </a:p>
        </p:txBody>
      </p:sp>
      <p:pic>
        <p:nvPicPr>
          <p:cNvPr id="1030" name="Picture 6" descr="https://exiacesiarras.files.wordpress.com/2012/12/exia-logo-2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43" y="5001210"/>
            <a:ext cx="3262489" cy="171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475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0267" y="0"/>
            <a:ext cx="7179734" cy="1106311"/>
          </a:xfrm>
        </p:spPr>
        <p:txBody>
          <a:bodyPr/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Table des matières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524000" y="1253067"/>
            <a:ext cx="10351911" cy="7786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00050" indent="-400050">
              <a:lnSpc>
                <a:spcPct val="250000"/>
              </a:lnSpc>
              <a:buFont typeface="+mj-lt"/>
              <a:buAutoNum type="romanUcPeriod"/>
            </a:pPr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Contexte du projet</a:t>
            </a: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</a:pPr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Résultat des expériences menées</a:t>
            </a: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</a:pPr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Explications du fonctionnement du circuit et du fonctionnement du capteur</a:t>
            </a: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</a:pPr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Présentation du prototype</a:t>
            </a: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</a:pPr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Bilan du projet</a:t>
            </a: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13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2355" y="0"/>
            <a:ext cx="10018713" cy="1140178"/>
          </a:xfrm>
        </p:spPr>
        <p:txBody>
          <a:bodyPr/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I.	Contexte du projet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77711" y="1140178"/>
            <a:ext cx="81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Objectif du projet : réaliser une patate intelligente en 2 jours à l’aide de deux expériences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55" y="1971175"/>
            <a:ext cx="3237277" cy="43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0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2355" y="0"/>
            <a:ext cx="10018713" cy="1140178"/>
          </a:xfrm>
        </p:spPr>
        <p:txBody>
          <a:bodyPr/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II.	Résultat des expériences menées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31351"/>
              </p:ext>
            </p:extLst>
          </p:nvPr>
        </p:nvGraphicFramePr>
        <p:xfrm>
          <a:off x="1372662" y="1414212"/>
          <a:ext cx="5179311" cy="2500489"/>
        </p:xfrm>
        <a:graphic>
          <a:graphicData uri="http://schemas.openxmlformats.org/drawingml/2006/table">
            <a:tbl>
              <a:tblPr/>
              <a:tblGrid>
                <a:gridCol w="620809">
                  <a:extLst>
                    <a:ext uri="{9D8B030D-6E8A-4147-A177-3AD203B41FA5}">
                      <a16:colId xmlns:a16="http://schemas.microsoft.com/office/drawing/2014/main" val="3907636362"/>
                    </a:ext>
                  </a:extLst>
                </a:gridCol>
                <a:gridCol w="416828">
                  <a:extLst>
                    <a:ext uri="{9D8B030D-6E8A-4147-A177-3AD203B41FA5}">
                      <a16:colId xmlns:a16="http://schemas.microsoft.com/office/drawing/2014/main" val="1989245066"/>
                    </a:ext>
                  </a:extLst>
                </a:gridCol>
                <a:gridCol w="407960">
                  <a:extLst>
                    <a:ext uri="{9D8B030D-6E8A-4147-A177-3AD203B41FA5}">
                      <a16:colId xmlns:a16="http://schemas.microsoft.com/office/drawing/2014/main" val="3830725065"/>
                    </a:ext>
                  </a:extLst>
                </a:gridCol>
                <a:gridCol w="443434">
                  <a:extLst>
                    <a:ext uri="{9D8B030D-6E8A-4147-A177-3AD203B41FA5}">
                      <a16:colId xmlns:a16="http://schemas.microsoft.com/office/drawing/2014/main" val="3433689140"/>
                    </a:ext>
                  </a:extLst>
                </a:gridCol>
                <a:gridCol w="434565">
                  <a:extLst>
                    <a:ext uri="{9D8B030D-6E8A-4147-A177-3AD203B41FA5}">
                      <a16:colId xmlns:a16="http://schemas.microsoft.com/office/drawing/2014/main" val="1453548526"/>
                    </a:ext>
                  </a:extLst>
                </a:gridCol>
                <a:gridCol w="461171">
                  <a:extLst>
                    <a:ext uri="{9D8B030D-6E8A-4147-A177-3AD203B41FA5}">
                      <a16:colId xmlns:a16="http://schemas.microsoft.com/office/drawing/2014/main" val="3429642888"/>
                    </a:ext>
                  </a:extLst>
                </a:gridCol>
                <a:gridCol w="478909">
                  <a:extLst>
                    <a:ext uri="{9D8B030D-6E8A-4147-A177-3AD203B41FA5}">
                      <a16:colId xmlns:a16="http://schemas.microsoft.com/office/drawing/2014/main" val="479242159"/>
                    </a:ext>
                  </a:extLst>
                </a:gridCol>
                <a:gridCol w="470040">
                  <a:extLst>
                    <a:ext uri="{9D8B030D-6E8A-4147-A177-3AD203B41FA5}">
                      <a16:colId xmlns:a16="http://schemas.microsoft.com/office/drawing/2014/main" val="4255887276"/>
                    </a:ext>
                  </a:extLst>
                </a:gridCol>
                <a:gridCol w="487777">
                  <a:extLst>
                    <a:ext uri="{9D8B030D-6E8A-4147-A177-3AD203B41FA5}">
                      <a16:colId xmlns:a16="http://schemas.microsoft.com/office/drawing/2014/main" val="3672480726"/>
                    </a:ext>
                  </a:extLst>
                </a:gridCol>
                <a:gridCol w="478909">
                  <a:extLst>
                    <a:ext uri="{9D8B030D-6E8A-4147-A177-3AD203B41FA5}">
                      <a16:colId xmlns:a16="http://schemas.microsoft.com/office/drawing/2014/main" val="963861018"/>
                    </a:ext>
                  </a:extLst>
                </a:gridCol>
                <a:gridCol w="478909">
                  <a:extLst>
                    <a:ext uri="{9D8B030D-6E8A-4147-A177-3AD203B41FA5}">
                      <a16:colId xmlns:a16="http://schemas.microsoft.com/office/drawing/2014/main" val="837207102"/>
                    </a:ext>
                  </a:extLst>
                </a:gridCol>
              </a:tblGrid>
              <a:tr h="5814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Fréquence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500Hz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1KHz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10KHz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50KHz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100KHz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200KHz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300KHz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400KHz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500KHz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600KHz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652281"/>
                  </a:ext>
                </a:extLst>
              </a:tr>
              <a:tr h="10135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Tension (en Volts)  crête à crête pas touché</a:t>
                      </a:r>
                      <a:endParaRPr lang="fr-FR" sz="900" dirty="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0.50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0.52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0.53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0.54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0.56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0.6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0.66</a:t>
                      </a:r>
                      <a:endParaRPr lang="fr-FR" sz="900" dirty="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0.72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0.70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0.66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456390"/>
                  </a:ext>
                </a:extLst>
              </a:tr>
              <a:tr h="9055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Tension (en Volts) crête à crête touché</a:t>
                      </a:r>
                      <a:endParaRPr lang="fr-FR" sz="900" dirty="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0.49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0.47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0.46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0.44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0.41</a:t>
                      </a:r>
                      <a:endParaRPr lang="fr-FR" sz="900" dirty="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0.39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0.36</a:t>
                      </a:r>
                      <a:endParaRPr lang="fr-FR" sz="900" dirty="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0.33</a:t>
                      </a:r>
                      <a:endParaRPr lang="fr-FR" sz="900" dirty="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0.33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0.26</a:t>
                      </a:r>
                      <a:endParaRPr lang="fr-FR" sz="900" dirty="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599996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02250" y="2197680"/>
            <a:ext cx="29625614" cy="93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cxnSpLocks/>
          </p:cNvCxnSpPr>
          <p:nvPr/>
        </p:nvCxnSpPr>
        <p:spPr>
          <a:xfrm>
            <a:off x="6612869" y="2664456"/>
            <a:ext cx="387687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6000" endPos="32000" dist="12700" dir="5400000" sy="-100000" rotWithShape="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452" y="1414212"/>
            <a:ext cx="5123079" cy="250048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69985" y="841668"/>
            <a:ext cx="2230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1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337" y="4014008"/>
            <a:ext cx="4060749" cy="271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2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45486" y="455774"/>
            <a:ext cx="2230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2 :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843" y="3934882"/>
            <a:ext cx="3821019" cy="265560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87" y="1233912"/>
            <a:ext cx="4329568" cy="2322942"/>
          </a:xfrm>
          <a:prstGeom prst="rect">
            <a:avLst/>
          </a:prstGeom>
        </p:spPr>
      </p:pic>
      <p:pic>
        <p:nvPicPr>
          <p:cNvPr id="8" name="Picture 2" descr="20161115_14524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217" y="1027008"/>
            <a:ext cx="2041840" cy="27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/>
          <p:cNvCxnSpPr>
            <a:cxnSpLocks/>
          </p:cNvCxnSpPr>
          <p:nvPr/>
        </p:nvCxnSpPr>
        <p:spPr>
          <a:xfrm>
            <a:off x="5337743" y="2396008"/>
            <a:ext cx="794610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6000" endPos="32000" dist="12700" dir="5400000" sy="-100000" rotWithShape="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082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2355" y="0"/>
            <a:ext cx="10018713" cy="1140178"/>
          </a:xfrm>
        </p:spPr>
        <p:txBody>
          <a:bodyPr>
            <a:normAutofit fontScale="90000"/>
          </a:bodyPr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III.	 </a:t>
            </a:r>
            <a:r>
              <a:rPr lang="fr-FR" sz="44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Explication du fonctionnement du circuit et du fonctionnement du capteur</a:t>
            </a:r>
            <a:endParaRPr lang="fr-FR" u="sng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931" y="1484850"/>
            <a:ext cx="7783560" cy="394164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145887" y="5536163"/>
            <a:ext cx="3011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Schéma </a:t>
            </a:r>
            <a:r>
              <a:rPr lang="fr-FR" sz="2000" u="sng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Fritzing</a:t>
            </a:r>
            <a:r>
              <a:rPr lang="fr-FR" sz="20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de notre prototype</a:t>
            </a:r>
          </a:p>
        </p:txBody>
      </p:sp>
    </p:spTree>
    <p:extLst>
      <p:ext uri="{BB962C8B-B14F-4D97-AF65-F5344CB8AC3E}">
        <p14:creationId xmlns:p14="http://schemas.microsoft.com/office/powerpoint/2010/main" val="321367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2355" y="0"/>
            <a:ext cx="10018713" cy="1140178"/>
          </a:xfrm>
        </p:spPr>
        <p:txBody>
          <a:bodyPr>
            <a:normAutofit/>
          </a:bodyPr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IV. </a:t>
            </a:r>
            <a:r>
              <a:rPr lang="fr-FR" sz="44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Présentation du prototype</a:t>
            </a:r>
            <a:endParaRPr lang="fr-FR" u="sng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145886" y="5100505"/>
            <a:ext cx="3011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Vidéo du prototype en action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54" y="1140178"/>
            <a:ext cx="2185583" cy="390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7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2355" y="0"/>
            <a:ext cx="10018713" cy="1140178"/>
          </a:xfrm>
        </p:spPr>
        <p:txBody>
          <a:bodyPr>
            <a:normAutofit/>
          </a:bodyPr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V. </a:t>
            </a:r>
            <a:r>
              <a:rPr lang="fr-FR" sz="44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Bilan du projet</a:t>
            </a:r>
            <a:endParaRPr lang="fr-FR" u="sng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74" y="1520944"/>
            <a:ext cx="6258873" cy="35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3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203</TotalTime>
  <Words>140</Words>
  <Application>Microsoft Office PowerPoint</Application>
  <PresentationFormat>Grand écran</PresentationFormat>
  <Paragraphs>61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Roboto</vt:lpstr>
      <vt:lpstr>Parallaxe</vt:lpstr>
      <vt:lpstr>Projet SmartPatate </vt:lpstr>
      <vt:lpstr>Table des matières</vt:lpstr>
      <vt:lpstr>I. Contexte du projet </vt:lpstr>
      <vt:lpstr>II. Résultat des expériences menées</vt:lpstr>
      <vt:lpstr>Présentation PowerPoint</vt:lpstr>
      <vt:lpstr>III.  Explication du fonctionnement du circuit et du fonctionnement du capteur</vt:lpstr>
      <vt:lpstr>IV. Présentation du prototype</vt:lpstr>
      <vt:lpstr>V. Bilan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SmartPatate</dc:title>
  <dc:creator>LE-SAUX THOMAS</dc:creator>
  <cp:lastModifiedBy>LE-SAUX THOMAS</cp:lastModifiedBy>
  <cp:revision>15</cp:revision>
  <dcterms:created xsi:type="dcterms:W3CDTF">2016-11-14T08:55:45Z</dcterms:created>
  <dcterms:modified xsi:type="dcterms:W3CDTF">2016-11-16T12:55:06Z</dcterms:modified>
</cp:coreProperties>
</file>